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sfânt-armonie, Părinte slăvit</a:t>
            </a:r>
            <a:br/>
            <a:r>
              <a:t>Ne închinăm Ție, prin Fiul iubit.</a:t>
            </a:r>
            <a:br/>
            <a:r>
              <a:t>În El se-oglindește deplin slava Ta</a:t>
            </a:r>
            <a:br/>
            <a:r>
              <a:t>În El este înscrisă ființa Ta.</a:t>
            </a:r>
            <a:br/>
            <a:r>
              <a:t>Te slăvim, Te-nălțăm</a:t>
            </a:r>
            <a:br/>
            <a:r>
              <a:t>Tatăl nostru ceresc</a:t>
            </a:r>
            <a:br/>
            <a:r>
              <a:t>Te slăvim și-Ți cântăm</a:t>
            </a:r>
            <a:br/>
            <a:r>
              <a:t>Cu Isus Te-adorăm</a:t>
            </a:r>
            <a:br/>
            <a:r>
              <a:t>El chipul Tău veșnic, întâiul Născut</a:t>
            </a:r>
            <a:br/>
            <a:r>
              <a:t>Prin jertfa-I deplină Te-a descoperit.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Trăind pentru tine, pentru-al Tău folos</a:t>
            </a:r>
            <a:br/>
            <a:r>
              <a:t>Plăcerea-Ți divină, este doar Hristos</a:t>
            </a:r>
            <a:br/>
            <a:r>
              <a:t>Cuvânt creator și Cuvânt întrupat</a:t>
            </a:r>
            <a:br/>
            <a:r>
              <a:t>În slava-Ți deplină Tu L-ai înălțat.</a:t>
            </a:r>
            <a:br/>
            <a:r>
              <a:t>Recunoaștem smeriți</a:t>
            </a:r>
            <a:br/>
            <a:r>
              <a:t>Pentru slava Ta-n veci</a:t>
            </a:r>
            <a:br/>
            <a:r>
              <a:t>Că Isus, Fiul Tău</a:t>
            </a:r>
            <a:br/>
            <a:r>
              <a:t>Este singurul Domn.</a:t>
            </a:r>
            <a:br/>
            <a:r>
              <a:t>Cu slavă și cinste L-ai încununat</a:t>
            </a:r>
            <a:br/>
            <a:r>
              <a:t>Căci prin har, pentru toți, El moarte-a gustat.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casa Ta-n locul de El pregătit</a:t>
            </a:r>
            <a:br/>
            <a:r>
              <a:t>Vom fi în curând cu-al Tău Fiu preaiubit</a:t>
            </a:r>
            <a:br/>
            <a:r>
              <a:t>A Lui slavă, Tată toți vom admira</a:t>
            </a:r>
            <a:br/>
            <a:r>
              <a:t>Recunoscând veșnic vrednicia Ta.</a:t>
            </a:r>
            <a:br/>
            <a:r>
              <a:t>Ne-ncetat vom cânta</a:t>
            </a:r>
            <a:br/>
            <a:r>
              <a:t>Cu al Tău Fiu iubit</a:t>
            </a:r>
            <a:br/>
            <a:r>
              <a:t>Și Te vom admira</a:t>
            </a:r>
            <a:br/>
            <a:r>
              <a:t>Pentru că L-ai iubit</a:t>
            </a:r>
            <a:br/>
            <a:r>
              <a:t>Și planul Tău veșnic se va împlini</a:t>
            </a:r>
            <a:br/>
            <a:r>
              <a:t>Tu vei fi totul și în toți pe vecii.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