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Înțelepții lumii mă înconjoară</a:t>
            </a:r>
            <a:br/>
            <a:r>
              <a:t>Și mă întreabă cine-I Isus.</a:t>
            </a:r>
            <a:br/>
            <a:r>
              <a:t>Pun la-ndoială a mea credință</a:t>
            </a:r>
            <a:br/>
            <a:r>
              <a:t>Și spun că voi suferi nespus.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De nimeni nu mă tem pe Tine când Te chem</a:t>
            </a:r>
            <a:br/>
            <a:r>
              <a:t>Numele Tău cu drag eu Îl vestesc.</a:t>
            </a:r>
            <a:br/>
            <a:r>
              <a:t>În fața cui voi sta nu mă voi clătina</a:t>
            </a:r>
            <a:br/>
            <a:r>
              <a:t>Căci legea Ta eternă o păzesc.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Privesc în zare mărețul soare</a:t>
            </a:r>
            <a:br/>
            <a:r>
              <a:t>Ce strălucește neîncetat.</a:t>
            </a:r>
            <a:br/>
            <a:r>
              <a:t>Pun o-ntrebare la fiecare</a:t>
            </a:r>
            <a:br/>
            <a:r>
              <a:t>Cine-l conduce? Cin' l-a creat?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Și dacă într-o zi soarele-ar zăbovi</a:t>
            </a:r>
            <a:br/>
            <a:r>
              <a:t>Cine-ar cunoaște această cauză?</a:t>
            </a:r>
            <a:br/>
            <a:r>
              <a:t>Știința omului cu-nțelepciunea lui</a:t>
            </a:r>
            <a:br/>
            <a:r>
              <a:t>Nu va cunoaște taina soarelui.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Câmpii și valea, marea și munții</a:t>
            </a:r>
            <a:br/>
            <a:r>
              <a:t>Vestesc iubirea Celui Prea 'nalt.</a:t>
            </a:r>
            <a:br/>
            <a:r>
              <a:t>Tot universul și-ntreg pământul</a:t>
            </a:r>
            <a:br/>
            <a:r>
              <a:t>La glasul Lui s-au cutremurat.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Și toate florile-și deschid petalele</a:t>
            </a:r>
            <a:br/>
            <a:r>
              <a:t>Pe-al câmpului ogor nemărginit.</a:t>
            </a:r>
            <a:br/>
            <a:r>
              <a:t>Și tot ce ai creat omului Tu i-ai dat</a:t>
            </a:r>
            <a:br/>
            <a:r>
              <a:t>Fiindcă-atât de mult Tu l-ai iubit.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