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Înfrântă-i moartea prin Isus</a:t>
            </a:r>
            <a:br/>
            <a:r>
              <a:t>Și boldul ei, păcatul</a:t>
            </a:r>
            <a:br/>
            <a:r>
              <a:t>Vrăjmașul ultim e răpus,</a:t>
            </a:r>
            <a:br/>
            <a:r>
              <a:t>Când vine Împăratul.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însuși dă semnalul</a:t>
            </a:r>
            <a:br/>
            <a:r>
              <a:t>Norii sunt, barca ne răpește</a:t>
            </a:r>
            <a:br/>
            <a:r>
              <a:t>Al trâmbiței e valul</a:t>
            </a:r>
            <a:br/>
            <a:r>
              <a:t>Și-n cântări arhanghelul vâslește.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Spre țărmul cu un port plăcut,</a:t>
            </a:r>
            <a:br/>
            <a:r>
              <a:t>Ne-ndreaptă vântul nava,</a:t>
            </a:r>
            <a:br/>
            <a:r>
              <a:t>Din noaptea veacului trecut,</a:t>
            </a:r>
            <a:br/>
            <a:r>
              <a:t>Răsare iarăși slava.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Nădejdea alesei învieri</a:t>
            </a:r>
            <a:br/>
            <a:r>
              <a:t>E pentru noi aleșii</a:t>
            </a:r>
            <a:br/>
            <a:r>
              <a:t>Căci n-avem alte mângâieri</a:t>
            </a:r>
            <a:br/>
            <a:r>
              <a:t>Decât pe Domnul vieții.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trupuri noi vom fi îmbrăcați,</a:t>
            </a:r>
            <a:br/>
            <a:r>
              <a:t>Ieșind din putrezire</a:t>
            </a:r>
            <a:br/>
            <a:r>
              <a:t>Din muritori vom fi schimbați,</a:t>
            </a:r>
            <a:br/>
            <a:r>
              <a:t>Deplin în nemurire.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Mireasa Lui s-a-mpodobit</a:t>
            </a:r>
            <a:br/>
            <a:r>
              <a:t>Cu haine de serbare,</a:t>
            </a:r>
            <a:br/>
            <a:r>
              <a:t>Păstrate pentru-al ei iubit,</a:t>
            </a:r>
            <a:br/>
            <a:r>
              <a:t>În dor și așteptare.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