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viața ta e ca o arcă pe ocean</a:t>
            </a:r>
            <a:br/>
            <a:r>
              <a:t>Ce zi și noapte merge-ntruna spre liman.</a:t>
            </a:r>
            <a:br/>
            <a:r>
              <a:t>Tu fii într-una tare încrezător</a:t>
            </a:r>
            <a:br/>
            <a:r>
              <a:t>Căci cu Isus vei fi biruitor.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Chiar dacă oceanele toate</a:t>
            </a:r>
            <a:br/>
            <a:r>
              <a:t>Ar curge val după val</a:t>
            </a:r>
            <a:br/>
            <a:r>
              <a:t>Nu-ți pierde credința, o frate</a:t>
            </a:r>
            <a:br/>
            <a:r>
              <a:t>Tu mergi înainte spre mal.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lumea asta să nu fii descurajat</a:t>
            </a:r>
            <a:br/>
            <a:r>
              <a:t>Căci Domnul Isus El te poate ajuta</a:t>
            </a:r>
            <a:br/>
            <a:r>
              <a:t>Tu fii întotdeauna tare încrezător</a:t>
            </a:r>
            <a:br/>
            <a:r>
              <a:t>Căci Domnul Isus vine într-ajutor.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