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Ți s-a arătat ce este binele :/</a:t>
            </a:r>
            <a:br/>
            <a:r>
              <a:t>/: Și ce alta cere Domnul de la tine :/</a:t>
            </a:r>
            <a:br/>
            <a:r>
              <a:t>/: Decât să umbli pe căile drepte...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Ți s-a arătat ce este binele :/</a:t>
            </a:r>
            <a:br/>
            <a:r>
              <a:t>/: Și ce alta cere Domnul de la tine :/</a:t>
            </a:r>
            <a:br/>
            <a:r>
              <a:t>/: Decât să umbli cu milă prin lume...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Ți s-a arătat ce este binele :/</a:t>
            </a:r>
            <a:br/>
            <a:r>
              <a:t>/: Și ce alta cere Domnul de la tine :/</a:t>
            </a:r>
            <a:br/>
            <a:r>
              <a:t>/: Decât să umbli smerit cu Dumnezeu...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