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Ție-Ți cânt Dumnezeul meu :/</a:t>
            </a:r>
            <a:br/>
            <a:r>
              <a:t>Pentru bunătatea Ta</a:t>
            </a:r>
            <a:br/>
            <a:r>
              <a:t>Pentru harul Tău cel mare</a:t>
            </a:r>
            <a:br/>
            <a:r>
              <a:t>Te voi binecuvânta</a:t>
            </a:r>
            <a:br/>
            <a:r>
              <a:t>Preamărind a Ta lucrare</a:t>
            </a:r>
            <a:br/>
            <a:r>
              <a:t>/: Te voi binecuvânta :/</a:t>
            </a:r>
            <a:br/>
            <a:r>
              <a:t>Preamărind a Ta lucrare.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Ție-Ți cânt Dumnezeul meu :/</a:t>
            </a:r>
            <a:br/>
            <a:r>
              <a:t>Pentru toate ce mi-ai dat</a:t>
            </a:r>
            <a:br/>
            <a:r>
              <a:t>Pentru dulcea Ta-ngrijire</a:t>
            </a:r>
            <a:br/>
            <a:r>
              <a:t>Pentru tot ce mi-ai luat</a:t>
            </a:r>
            <a:br/>
            <a:r>
              <a:t>Mă închin cu mulțumire</a:t>
            </a:r>
            <a:br/>
            <a:r>
              <a:t>/: Pentru tot ce mi-ai luat :/</a:t>
            </a:r>
            <a:br/>
            <a:r>
              <a:t>Mă închin cu mulțumire.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Ție-Ți cânt Dumnezeul meu :/</a:t>
            </a:r>
            <a:br/>
            <a:r>
              <a:t>Și nu vorbe vreau să-Ți spun</a:t>
            </a:r>
            <a:br/>
            <a:r>
              <a:t>Ci cântarea mea să ardă</a:t>
            </a:r>
            <a:br/>
            <a:r>
              <a:t>Ție, Bunul cel mai bun</a:t>
            </a:r>
            <a:br/>
            <a:r>
              <a:t>Și-n iubire să se piardă</a:t>
            </a:r>
            <a:br/>
            <a:r>
              <a:t>/: Ție, Bunul cel mai bun :/</a:t>
            </a:r>
            <a:br/>
            <a:r>
              <a:t>Și-n iubire să se piardă.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Ție-Ți cânt Dumnezeul meu :/</a:t>
            </a:r>
            <a:br/>
            <a:r>
              <a:t>Nu că eu aș ști să cânt</a:t>
            </a:r>
            <a:br/>
            <a:r>
              <a:t>Sau că am vreo-nvrednicire</a:t>
            </a:r>
            <a:br/>
            <a:r>
              <a:t>Dar iubirea-mi dă avânt</a:t>
            </a:r>
            <a:br/>
            <a:r>
              <a:t>Ca să-Ți cânt mărire Ție</a:t>
            </a:r>
            <a:br/>
            <a:r>
              <a:t>/: Dar iubirea-mi dă avânt :/</a:t>
            </a:r>
            <a:br/>
            <a:r>
              <a:t>Ca să-Ți cânt mărire Ție.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