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 fost cândva o frumoasă grădină</a:t>
            </a:r>
            <a:br/>
            <a:r>
              <a:t>Cu lotuși, cu crini, cu migdali și măslini</a:t>
            </a:r>
            <a:br/>
            <a:r>
              <a:t>Cu-o tainică și ne-ntinată lumină</a:t>
            </a:r>
            <a:br/>
            <a:r>
              <a:t>Cu-n cer ce-ar fi fost de-a pururi senin.</a:t>
            </a:r>
            <a:br/>
            <a:r>
              <a:t>Și-acolo-n Eden în grădina străveche</a:t>
            </a:r>
            <a:br/>
            <a:r>
              <a:t>Ca rod al iubirii și-al dorului sfânt</a:t>
            </a:r>
            <a:br/>
            <a:r>
              <a:t>A fost așezată întâia pereche</a:t>
            </a:r>
            <a:br/>
            <a:r>
              <a:t>/: Cu suflet ceresc</a:t>
            </a:r>
            <a:br/>
            <a:r>
              <a:t>Într-un cort de pământ.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Și-acolo-n Eden ca-ntr-o veșnică nuntă</a:t>
            </a:r>
            <a:br/>
            <a:r>
              <a:t>Legați în iubire, feriți de vrășmași</a:t>
            </a:r>
            <a:br/>
            <a:r>
              <a:t>Trăiau părtășia curată și sfântă</a:t>
            </a:r>
            <a:br/>
            <a:r>
              <a:t>Cu Domnul iubirii în Sfântu-I locaș.</a:t>
            </a:r>
            <a:br/>
            <a:r>
              <a:t>Dar nu prea departe în tainică umbră</a:t>
            </a:r>
            <a:br/>
            <a:r>
              <a:t>Satana privindu-i cu ochiul viclean</a:t>
            </a:r>
            <a:br/>
            <a:r>
              <a:t>Aduse-n grădină și ziua cea sumbră</a:t>
            </a:r>
            <a:br/>
            <a:r>
              <a:t>/: Cu moarte lovindu-i pe Eva și-Adam.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Vai, unde-i de-atuncea acea fericire</a:t>
            </a:r>
            <a:br/>
            <a:r>
              <a:t>Cerești desfătări din Edenul cel vechi?</a:t>
            </a:r>
            <a:br/>
            <a:r>
              <a:t>Durere și plâns și necaz și robie</a:t>
            </a:r>
            <a:br/>
            <a:r>
              <a:t>Pământ frământat, lovit de blestem.</a:t>
            </a:r>
            <a:br/>
            <a:r>
              <a:t>Și-a fost peste veacuri o altă grădină;</a:t>
            </a:r>
            <a:br/>
            <a:r>
              <a:t>Isus își așteaptă mireasa plăngând,</a:t>
            </a:r>
            <a:br/>
            <a:r>
              <a:t>Primind să plătească adânca ei vină</a:t>
            </a:r>
            <a:br/>
            <a:r>
              <a:t>/: Pe crucea Golgotei să moară iertând.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Și slava și pacea, viața, iubirea</a:t>
            </a:r>
            <a:br/>
            <a:r>
              <a:t>Pierdute atuncea în vechiul Eden</a:t>
            </a:r>
            <a:br/>
            <a:r>
              <a:t>Din nou le-am găsit primind mântuirea</a:t>
            </a:r>
            <a:br/>
            <a:r>
              <a:t>Prin jertfa ce-a frânt al morții blestem.</a:t>
            </a:r>
            <a:br/>
            <a:r>
              <a:t>Cântăm azi cu toții, cântăm azi mărire</a:t>
            </a:r>
            <a:br/>
            <a:r>
              <a:t>Din nou suntem liberi, din nou izbăviți.</a:t>
            </a:r>
            <a:br/>
            <a:r>
              <a:t>E-al nostrul Edenul cu-a lui strălucire</a:t>
            </a:r>
            <a:br/>
            <a:r>
              <a:t>Din nou suntem liberi, prin har mântuiți!</a:t>
            </a:r>
            <a:br/>
            <a:r>
              <a:t>Prin har suntem liberi, prin har mântuiți!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