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1.Aș vrea Isuse scump, să fiu ca Tine,</a:t>
            </a:r>
            <a:br/>
            <a:r>
              <a:t>În pribegia mea pe-acest pământ,</a:t>
            </a:r>
            <a:br/>
            <a:r>
              <a:t>De-atâtea ori când grea ispită vine,</a:t>
            </a:r>
            <a:br/>
            <a:r>
              <a:t>S-o biruiesc prin Sfântul Tău Cuvânt.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 vrea, Isuse, scump, a Ta comoară,</a:t>
            </a:r>
            <a:br/>
            <a:r>
              <a:t>De mângâieri pe veci să-mi dăruiești,</a:t>
            </a:r>
            <a:br/>
            <a:r>
              <a:t>Aș vrea ca-n mine tot ce-i vechi să moară,</a:t>
            </a:r>
            <a:br/>
            <a:r>
              <a:t>Ca Tu să faci din mine ce dorești!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2.Și-aș vrea, Isuse scump, a Ta viață,</a:t>
            </a:r>
            <a:br/>
            <a:r>
              <a:t>Să se-oglindească pururi în a mea</a:t>
            </a:r>
            <a:br/>
            <a:r>
              <a:t>Și să dispară vălul greu de ceață,</a:t>
            </a:r>
            <a:br/>
            <a:r>
              <a:t>Ce-mpiedică să-Ți văd Mărirea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 vrea, Isuse, scump, a Ta comoară,</a:t>
            </a:r>
            <a:br/>
            <a:r>
              <a:t>De mângâieri pe veci să-mi dăruiești,</a:t>
            </a:r>
            <a:br/>
            <a:r>
              <a:t>Aș vrea ca-n mine tot ce-i vechi să moară,</a:t>
            </a:r>
            <a:br/>
            <a:r>
              <a:t>Ca Tu să faci din mine ce dorești!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3.Și câte n-aș mai vrea, o, scump Isuse,</a:t>
            </a:r>
            <a:br/>
            <a:r>
              <a:t>În pribegia mea pe-acest pământ!</a:t>
            </a:r>
            <a:br/>
            <a:r>
              <a:t>Dorințele ce îmi rămân nespuse,</a:t>
            </a:r>
            <a:br/>
            <a:r>
              <a:t>Le împlinește sfântul Tău Cuvânt!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 vrea, Isuse, scump, a Ta comoară,</a:t>
            </a:r>
            <a:br/>
            <a:r>
              <a:t>De mângâieri pe veci să-mi dăruiești,</a:t>
            </a:r>
            <a:br/>
            <a:r>
              <a:t>Aș vrea ca-n mine tot ce-i vechi să moară,</a:t>
            </a:r>
            <a:br/>
            <a:r>
              <a:t>Ca Tu să faci din mine ce dorești!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