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deschis cerul Tău, ai lăsat slava Ta</a:t>
            </a:r>
            <a:br/>
            <a:r>
              <a:t>Și-ai venit, pentru mine un biet păcătos.</a:t>
            </a:r>
            <a:br/>
            <a:r>
              <a:t>M-ai iubit așa mult c-ai murit la Calvar</a:t>
            </a:r>
            <a:br/>
            <a:r>
              <a:t>Să deschizi ochii mei</a:t>
            </a:r>
            <a:br/>
            <a:r>
              <a:t>Să-nțeleg și să Te slăvesc.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cântec speranță și rază de soare</a:t>
            </a:r>
            <a:br/>
            <a:r>
              <a:t>Lumină și pace pe-a mea cărare</a:t>
            </a:r>
            <a:br/>
            <a:r>
              <a:t>Pentru tot ce Tu îmi dai: Mulțumesc!</a:t>
            </a:r>
            <a:br/>
            <a:r>
              <a:t>Pentru zâmbetul Tău înscris printre stele</a:t>
            </a:r>
            <a:br/>
            <a:r>
              <a:t>Mângâierea Ta în clipele grele</a:t>
            </a:r>
            <a:br/>
            <a:r>
              <a:t>Pentru dragostea Ta revărsată în mine</a:t>
            </a:r>
            <a:br/>
            <a:r>
              <a:t>Mă închin recunosc că ești Domn și rostesc:</a:t>
            </a:r>
            <a:br/>
            <a:r>
              <a:t>Mulțumesc!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Cand la Tine-am venit</a:t>
            </a:r>
            <a:br/>
            <a:r>
              <a:t>Cu povara mea grea m-ai primit</a:t>
            </a:r>
            <a:br/>
            <a:r>
              <a:t>Sufletul l-ai mântuit</a:t>
            </a:r>
            <a:br/>
            <a:r>
              <a:t>De atunci viața mea</a:t>
            </a:r>
            <a:br/>
            <a:r>
              <a:t>Ți-am predat, o, Isus</a:t>
            </a:r>
            <a:br/>
            <a:r>
              <a:t>Fiul Celui Prea-nalt m-ai făcut</a:t>
            </a:r>
            <a:br/>
            <a:r>
              <a:t>Prin sângele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