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Ai grijă gură mică ce vorbești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Căci Părintele Cel Sfânt</a:t>
            </a:r>
            <a:br/>
            <a:r>
              <a:t>Vede tot ce-i pe pământ</a:t>
            </a:r>
            <a:br/>
            <a:r>
              <a:t>Ai grijă gură mică ce vorbești.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Ai grijă ochișor la ce privești.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Ai grijă urechiușă ce asculți.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Ai grijă mână mică ce lucrezi. :/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Ai grijă picioruș pe unde mergi. :/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Ai grijă inimioară ce iubești.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