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Ai plătit un preț să-mi dai viață</a:t>
            </a:r>
            <a:br/>
            <a:r>
              <a:t>Să trăiesc prin har azi mântuit.</a:t>
            </a:r>
            <a:br/>
            <a:r>
              <a:t>N-am cuvinte, Doamne, să pot spune</a:t>
            </a:r>
            <a:br/>
            <a:r>
              <a:t>Cât de drag îmi ești, și-s fericit.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Voia Ta, nu voia mea</a:t>
            </a:r>
            <a:br/>
            <a:r>
              <a:t>Să se facă Doamne-n viața mea.</a:t>
            </a:r>
            <a:br/>
            <a:r>
              <a:t>Să trăiesc cum Tu dorești</a:t>
            </a:r>
            <a:br/>
            <a:r>
              <a:t>O, Domnul meu! (O, Domnul meu!)</a:t>
            </a:r>
            <a:br/>
            <a:r>
              <a:t>Toată roada Duhului Tău Sfânt</a:t>
            </a:r>
            <a:br/>
            <a:r>
              <a:t>Zi de zi s-o am pe-acest pământ</a:t>
            </a:r>
            <a:br/>
            <a:r>
              <a:t>Lumină să răspândesc mereu</a:t>
            </a:r>
            <a:br/>
            <a:r>
              <a:t>În jurul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Numele mi-e scris în cartea vieții</a:t>
            </a:r>
            <a:br/>
            <a:r>
              <a:t>Și doresc, Isus, cu orice preț</a:t>
            </a:r>
            <a:br/>
            <a:r>
              <a:t>Să rămân statornic în credință,</a:t>
            </a:r>
            <a:br/>
            <a:r>
              <a:t>Să Te laud și să Te slăvesc.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Pacea Ta ce-ntrece orice lucru,</a:t>
            </a:r>
            <a:br/>
            <a:r>
              <a:t>Cunoștința întregului pământ,</a:t>
            </a:r>
            <a:br/>
            <a:r>
              <a:t>S-o reverși în inimă, Stăpâne,</a:t>
            </a:r>
            <a:br/>
            <a:r>
              <a:t>Orice-ar fi, să pot mereu să-Ți cânt.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