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fost acolo când pe lume ai venit</a:t>
            </a:r>
            <a:br/>
            <a:r>
              <a:t>Și te-am auzit când prima oară ai plâns</a:t>
            </a:r>
            <a:br/>
            <a:r>
              <a:t>Cu tine-am fost acolo chiar dacă n-ai știut</a:t>
            </a:r>
            <a:br/>
            <a:r>
              <a:t>Și-acum vreau să asculți ce am să-ți spun.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Un copil vei fi mereu în ochii mei</a:t>
            </a:r>
            <a:br/>
            <a:r>
              <a:t>Când iubirea vei căuta, voi fi acol'</a:t>
            </a:r>
            <a:br/>
            <a:r>
              <a:t>Când vei îmbătrâni, atunci aș vrea să ști</a:t>
            </a:r>
            <a:br/>
            <a:r>
              <a:t>Un copil vei fi mereu în ochii mei.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 fost acolo când prima oară te-ai rugat</a:t>
            </a:r>
            <a:br/>
            <a:r>
              <a:t>Și am auzit atunci ce ai promis</a:t>
            </a:r>
            <a:br/>
            <a:r>
              <a:t>Cu tine-am fost acolo chiar dacă n-ai știut</a:t>
            </a:r>
            <a:br/>
            <a:r>
              <a:t>Și-acum aș vrea s-asculți ce am să-ți spun.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