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căzut în păcat și-n făr'delege</a:t>
            </a:r>
            <a:br/>
            <a:r>
              <a:t>Am fost căzut în marea groapă și necaz</a:t>
            </a:r>
            <a:br/>
            <a:r>
              <a:t>Am fost căzut și-nfășurat în făr'delege</a:t>
            </a:r>
            <a:br/>
            <a:r>
              <a:t>Dar Dumnezeu (x2) El m-a salvat.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Am zidit un altar în inima mea</a:t>
            </a:r>
            <a:br/>
            <a:r>
              <a:t>Fiindcă Domnul mi-a dat mântuirea</a:t>
            </a:r>
            <a:br/>
            <a:r>
              <a:t>Și acestui altar i-am pus nume eu</a:t>
            </a:r>
            <a:br/>
            <a:r>
              <a:t>Dumnezeu, Dumnezeu,</a:t>
            </a:r>
            <a:br/>
            <a:r>
              <a:t>Dumnezeu e steagul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căzut fără speranță de scăpare</a:t>
            </a:r>
            <a:br/>
            <a:r>
              <a:t>De-a mai putea fi ridicat și vindecat.</a:t>
            </a:r>
            <a:br/>
            <a:r>
              <a:t>Însă Isus cu mâna lui sfântă și tare</a:t>
            </a:r>
            <a:br/>
            <a:r>
              <a:t>El m-a atins (x2) și m-a salvat.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căzut în noapte-adâncă și-ntuneric</a:t>
            </a:r>
            <a:br/>
            <a:r>
              <a:t>Dar nime'n lumea-aceasta nu m-a ajutat</a:t>
            </a:r>
            <a:br/>
            <a:r>
              <a:t>Dar Dumnezeul meu cel sfânt și veșnic</a:t>
            </a:r>
            <a:br/>
            <a:r>
              <a:t>Viață mi-a dat, (x2) și m-a salvat.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privi la Domnul Isus totdeauna</a:t>
            </a:r>
            <a:br/>
            <a:r>
              <a:t>Ce-a murit pe cruce-n locul meu și-al tău</a:t>
            </a:r>
            <a:br/>
            <a:r>
              <a:t>Eu voi cânta și voi striga mereu, întruna</a:t>
            </a:r>
            <a:br/>
            <a:r>
              <a:t>Căci Dumnezeu, (x2) e steagul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