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Am găsit în Domnul fericirea</a:t>
            </a:r>
            <a:br/>
            <a:r>
              <a:t>Am găsit mărețul Har divin</a:t>
            </a:r>
            <a:br/>
            <a:r>
              <a:t>Am găsit prin Isus mântuirea</a:t>
            </a:r>
            <a:br/>
            <a:r>
              <a:t>Ce-am căutat-o de atâta timp.</a:t>
            </a:r>
            <a:br/>
            <a:r>
              <a:t>Am găsit în Isus adevărul</a:t>
            </a:r>
            <a:br/>
            <a:r>
              <a:t>Când inima mi-am deschis</a:t>
            </a:r>
            <a:br/>
            <a:r>
              <a:t>Pacea sfântă, binecuvântarea</a:t>
            </a:r>
            <a:br/>
            <a:r>
              <a:t>De la Domnul am primit.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 : Glorie Isuse Ție,</a:t>
            </a:r>
            <a:br/>
            <a:r>
              <a:t>Aleluia-n veci mărire!</a:t>
            </a:r>
            <a:br/>
            <a:r>
              <a:t>Tu ești a mea fericire</a:t>
            </a:r>
            <a:br/>
            <a:r>
              <a:t>Aleluia-Aleluia!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furtuna vine peste mare</a:t>
            </a:r>
            <a:br/>
            <a:r>
              <a:t>Și când vânturile grele bat</a:t>
            </a:r>
            <a:br/>
            <a:r>
              <a:t>Spune-mi Doamne cum să pot eu oare</a:t>
            </a:r>
            <a:br/>
            <a:r>
              <a:t>Marea vieții s-o străbat,</a:t>
            </a:r>
            <a:br/>
            <a:r>
              <a:t>Când păcatul amenință lumea</a:t>
            </a:r>
            <a:br/>
            <a:r>
              <a:t>Știu, sfârșitul va veni-n curând</a:t>
            </a:r>
            <a:br/>
            <a:r>
              <a:t>Nu mă tem căci Tu ești lângă mine</a:t>
            </a:r>
            <a:br/>
            <a:r>
              <a:t>Tu ești scutul meu oricând.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 : Glorie Isuse Ție,</a:t>
            </a:r>
            <a:br/>
            <a:r>
              <a:t>Aleluia-n veci mărire!</a:t>
            </a:r>
            <a:br/>
            <a:r>
              <a:t>Tu ești a mea fericire</a:t>
            </a:r>
            <a:br/>
            <a:r>
              <a:t>Aleluia-Aleluia!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 credință am venit degrabă</a:t>
            </a:r>
            <a:br/>
            <a:r>
              <a:t>N-am mai vrut să stau nepăsător,</a:t>
            </a:r>
            <a:br/>
            <a:r>
              <a:t>Ah, eu știu că Isus mă iubește</a:t>
            </a:r>
            <a:br/>
            <a:r>
              <a:t>Și El e-n sufletul meu.</a:t>
            </a:r>
            <a:br/>
            <a:r>
              <a:t>Am găsit în Isus adevărul</a:t>
            </a:r>
            <a:br/>
            <a:r>
              <a:t>Când inima mi-am deschis</a:t>
            </a:r>
            <a:br/>
            <a:r>
              <a:t>Pacea sfântă, binecuvântarea</a:t>
            </a:r>
            <a:br/>
            <a:r>
              <a:t>De la Domnul am primit.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 : Glorie Isuse Ție,</a:t>
            </a:r>
            <a:br/>
            <a:r>
              <a:t>Aleluia-n veci mărire!</a:t>
            </a:r>
            <a:br/>
            <a:r>
              <a:t>Tu ești a mea fericire</a:t>
            </a:r>
            <a:br/>
            <a:r>
              <a:t>Aleluia-Aleluia!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