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trecut prin pustiul plăcerilor moarte</a:t>
            </a:r>
            <a:br/>
            <a:r>
              <a:t>Căutând fericirea măcar de moment</a:t>
            </a:r>
            <a:br/>
            <a:r>
              <a:t>Dar flăcări de iar dogoreau de departe</a:t>
            </a:r>
            <a:br/>
            <a:r>
              <a:t>Și setea din mine zvăcnește-n torent.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Atunci am strigat: „Mi-e sete!”</a:t>
            </a:r>
            <a:br/>
            <a:r>
              <a:t>Păcatele grele m-au secătuit...</a:t>
            </a:r>
            <a:br/>
            <a:r>
              <a:t>Isus a venit, curățindu-mi viața</a:t>
            </a:r>
            <a:br/>
            <a:r>
              <a:t>Și apa vieții din mine a țâșnit.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Acum sunt un pom sădit lângă ape</a:t>
            </a:r>
            <a:br/>
            <a:r>
              <a:t>O oază curată în al lumi pustiu</a:t>
            </a:r>
            <a:br/>
            <a:r>
              <a:t>Un râu izvorând din iubirea AGAPE</a:t>
            </a:r>
            <a:br/>
            <a:r>
              <a:t>Cu apa vieții din Cel Veșnic Viu.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tu poate ești însetat după viață</a:t>
            </a:r>
            <a:br/>
            <a:r>
              <a:t>Și setea din tine te arde cumplit</a:t>
            </a:r>
            <a:br/>
            <a:r>
              <a:t>Isus te mai cheamă să stați față-nn față</a:t>
            </a:r>
            <a:br/>
            <a:r>
              <a:t>Să bei din izvorul ce ți-a pregătit.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Deci strigă și tu: „Mi-e sete!”</a:t>
            </a:r>
            <a:br/>
            <a:r>
              <a:t>Păcatele grele te-au secătuit...</a:t>
            </a:r>
            <a:br/>
            <a:r>
              <a:t>Isus vine azi curățându-ți viața</a:t>
            </a:r>
            <a:br/>
            <a:r>
              <a:t>Și apa vieții din tine va țâșni.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