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Amice, din păcat te scoală</a:t>
            </a:r>
            <a:br/>
            <a:r>
              <a:t>Și vino-ngrabă la Isus</a:t>
            </a:r>
            <a:br/>
            <a:r>
              <a:t>La inima ta bate-ntruna</a:t>
            </a:r>
            <a:br/>
            <a:r>
              <a:t>Căci te iubește mult nespus.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Să nu-L respingi</a:t>
            </a:r>
            <a:br/>
            <a:r>
              <a:t>El te iubește ne-ncetat</a:t>
            </a:r>
            <a:br/>
            <a:r>
              <a:t>Ci să-i deschizi</a:t>
            </a:r>
            <a:br/>
            <a:r>
              <a:t>Inima ta ne-ntârziat.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 veșnică iubire are</a:t>
            </a:r>
            <a:br/>
            <a:r>
              <a:t>De tine bunul Salvator</a:t>
            </a:r>
            <a:br/>
            <a:r>
              <a:t>Că pentru-a tale mari păcate</a:t>
            </a:r>
            <a:br/>
            <a:r>
              <a:t>Muri Sfântul Mântuitor.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trupul Său a curs mult sânge</a:t>
            </a:r>
            <a:br/>
            <a:r>
              <a:t>Păcatele a le spăla</a:t>
            </a:r>
            <a:br/>
            <a:r>
              <a:t>În locul nostru Se jertfise</a:t>
            </a:r>
            <a:br/>
            <a:r>
              <a:t>Cum răsplătim noi jertfa 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frate vino l-acest sânge</a:t>
            </a:r>
            <a:br/>
            <a:r>
              <a:t>Iertare-n El tu vei afla</a:t>
            </a:r>
            <a:br/>
            <a:r>
              <a:t>Și sufletul ți-l liniștește</a:t>
            </a:r>
            <a:br/>
            <a:r>
              <a:t>Când fericirea te vor umplea.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