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Arcuri încordate fi-vor îndreptate</a:t>
            </a:r>
            <a:br/>
            <a:r>
              <a:t>Vârfuri ascuțite nu mă tem</a:t>
            </a:r>
            <a:br/>
            <a:r>
              <a:t>Piedici, bariere, nu, nu au putere,</a:t>
            </a:r>
            <a:br/>
            <a:r>
              <a:t>Când pe Domnul Isus eu Îl chem.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Credincioasă slugă mă aplec în rugă</a:t>
            </a:r>
            <a:br/>
            <a:r>
              <a:t>Și îl chem în ajutor mereu</a:t>
            </a:r>
            <a:br/>
            <a:r>
              <a:t>Și de orișiunde Domnul îmi răspunde</a:t>
            </a:r>
            <a:br/>
            <a:r>
              <a:t>Căci El e același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Piedici pe cărare știu că vor apare</a:t>
            </a:r>
            <a:br/>
            <a:r>
              <a:t>Dar de Domnul Isus nu mă las</a:t>
            </a:r>
            <a:br/>
            <a:r>
              <a:t>El îmi dă putere, har și mângâiere</a:t>
            </a:r>
            <a:br/>
            <a:r>
              <a:t>Și mă însoțește pas cu pas.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Credincioasă slugă mă aplec în rugă</a:t>
            </a:r>
            <a:br/>
            <a:r>
              <a:t>Și îl chem în ajutor mereu</a:t>
            </a:r>
            <a:br/>
            <a:r>
              <a:t>Și de orișiunde Domnul îmi răspunde</a:t>
            </a:r>
            <a:br/>
            <a:r>
              <a:t>Căci El e același Dumnezeu.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Zile înnorate nu mă vor abate</a:t>
            </a:r>
            <a:br/>
            <a:r>
              <a:t>De la ținta veșniciilor</a:t>
            </a:r>
            <a:br/>
            <a:r>
              <a:t>Ploaie și furtună, toate împreună</a:t>
            </a:r>
            <a:br/>
            <a:r>
              <a:t>Le înfrunt cu-al meu Mântuitor.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Credincioasă slugă mă aplec în rugă</a:t>
            </a:r>
            <a:br/>
            <a:r>
              <a:t>Și îl chem în ajutor mereu</a:t>
            </a:r>
            <a:br/>
            <a:r>
              <a:t>Și de orișiunde Domnul îmi răspunde</a:t>
            </a:r>
            <a:br/>
            <a:r>
              <a:t>Căci El e același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