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Azi cânt de bucurie</a:t>
            </a:r>
            <a:br/>
            <a:r>
              <a:t>Dau slavă-n veșnicie,</a:t>
            </a:r>
            <a:br/>
            <a:r>
              <a:t>Căci Isus m-a salvat</a:t>
            </a:r>
            <a:br/>
            <a:r>
              <a:t>Necazuri vin și pleacă</a:t>
            </a:r>
            <a:br/>
            <a:r>
              <a:t>Cu Isus toate-au să treacă</a:t>
            </a:r>
            <a:br/>
            <a:r>
              <a:t>Cu Tatăl minunat.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El totul mi-e, El totul mi-e mie</a:t>
            </a:r>
            <a:br/>
            <a:r>
              <a:t>El totul mi-e, Isus Hristos mie,</a:t>
            </a:r>
            <a:br/>
            <a:r>
              <a:t>El tată, mamă, soră, frate,</a:t>
            </a:r>
            <a:br/>
            <a:r>
              <a:t>El totul mi-e mie.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Azi cânt de bucurie</a:t>
            </a:r>
            <a:br/>
            <a:r>
              <a:t>Dau slavă-n veșnicie,</a:t>
            </a:r>
            <a:br/>
            <a:r>
              <a:t>Căci Isus m-a sfințit.</a:t>
            </a:r>
            <a:br/>
            <a:r>
              <a:t>M-a spălat de păcate</a:t>
            </a:r>
            <a:br/>
            <a:r>
              <a:t>Mi-a dat haine curate</a:t>
            </a:r>
            <a:br/>
            <a:r>
              <a:t>Mi-a dat din Duhul Sfânt.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Azi cânt de bucurie</a:t>
            </a:r>
            <a:br/>
            <a:r>
              <a:t>Dau slavă-n veșnicie,</a:t>
            </a:r>
            <a:br/>
            <a:r>
              <a:t>Căci Isus m-a iertat.</a:t>
            </a:r>
            <a:br/>
            <a:r>
              <a:t>Greșeli, păcate, toate</a:t>
            </a:r>
            <a:br/>
            <a:r>
              <a:t>Mi le-a iertat pe toate</a:t>
            </a:r>
            <a:br/>
            <a:r>
              <a:t>El totul mi-a iertat.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Azi cânt de bucurie</a:t>
            </a:r>
            <a:br/>
            <a:r>
              <a:t>Dau slavă-n veșnicie,</a:t>
            </a:r>
            <a:br/>
            <a:r>
              <a:t>Căci Isus m-a primit.</a:t>
            </a:r>
            <a:br/>
            <a:r>
              <a:t>Nu sunt orfan pe lume</a:t>
            </a:r>
            <a:br/>
            <a:r>
              <a:t>Că port al Lui Sfânt Nume,</a:t>
            </a:r>
            <a:br/>
            <a:r>
              <a:t>De Tatăl sunt primit.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