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Azi e zi de sărbătoare</a:t>
            </a:r>
            <a:br/>
            <a:r>
              <a:t>/: Cântă toți cu bucurie. :/</a:t>
            </a:r>
            <a:br/>
            <a:r>
              <a:t>Căci în ziua asta mare</a:t>
            </a:r>
            <a:br/>
            <a:r>
              <a:t>S-a născut Mântuitorul</a:t>
            </a:r>
            <a:br/>
            <a:r>
              <a:t>Și-a venit jos pe pământ.</a:t>
            </a:r>
            <a:br/>
            <a:r>
              <a:t>Îngerii cântă voioși</a:t>
            </a:r>
            <a:br/>
            <a:r>
              <a:t>Osana, Osana!</a:t>
            </a:r>
            <a:br/>
            <a:r>
              <a:t>/: S-a născut Isus Hristos!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această zi măreață</a:t>
            </a:r>
            <a:br/>
            <a:r>
              <a:t>/: Bucuria-i fără margini. :/</a:t>
            </a:r>
            <a:br/>
            <a:r>
              <a:t>S-a-mplnit o profeție,</a:t>
            </a:r>
            <a:br/>
            <a:r>
              <a:t>S-a-mplnit o profeție,</a:t>
            </a:r>
            <a:br/>
            <a:r>
              <a:t>Căci Mesia s-a născut.</a:t>
            </a:r>
            <a:br/>
            <a:r>
              <a:t>Pace fie pe pământ</a:t>
            </a:r>
            <a:br/>
            <a:r>
              <a:t>Pe pământ, pe pământ,</a:t>
            </a:r>
            <a:br/>
            <a:r>
              <a:t>/: Ca și sus în cerul sfânt.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Îngerii din ceruri cântă:</a:t>
            </a:r>
            <a:br/>
            <a:r>
              <a:t>/: Pace și bună-nvoire! :/</a:t>
            </a:r>
            <a:br/>
            <a:r>
              <a:t>Astăzi și mereu să fie,</a:t>
            </a:r>
            <a:br/>
            <a:r>
              <a:t>Bucurie, fericire,</a:t>
            </a:r>
            <a:br/>
            <a:r>
              <a:t>La toți pe acest pământ!</a:t>
            </a:r>
            <a:br/>
            <a:r>
              <a:t>Toți cântăm: Aleluia!</a:t>
            </a:r>
            <a:br/>
            <a:r>
              <a:t>Azi cântăm, azi cântăm</a:t>
            </a:r>
            <a:br/>
            <a:r>
              <a:t>/: Pe Isus din Betleem.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