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/: Binecuvântat e orice om</a:t>
            </a:r>
            <a:br/>
            <a:r>
              <a:t>Ce se-ncrede-n Dumnezeu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Căci el va fi ca un pom</a:t>
            </a:r>
            <a:br/>
            <a:r>
              <a:t>Sădit pe malul apei</a:t>
            </a:r>
            <a:br/>
            <a:r>
              <a:t>Ce la timp aduce rod.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/: Chiar de arșița e mare</a:t>
            </a:r>
            <a:br/>
            <a:r>
              <a:t>Frunzele-i rămân tot verzi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Căci el va fi ca un pom</a:t>
            </a:r>
            <a:br/>
            <a:r>
              <a:t>Sădit pe malul apei</a:t>
            </a:r>
            <a:br/>
            <a:r>
              <a:t>Ce la timp aduce rod.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