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Binecuvântată-i viața,</a:t>
            </a:r>
            <a:br/>
            <a:r>
              <a:t>Împreună cu Isus</a:t>
            </a:r>
            <a:br/>
            <a:r>
              <a:t>Când îți luminează fața</a:t>
            </a:r>
            <a:br/>
            <a:r>
              <a:t>Pacea Domnului de 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Pocăință, pocăință</a:t>
            </a:r>
            <a:br/>
            <a:r>
              <a:t>Tu ne-apropii către cer</a:t>
            </a:r>
            <a:br/>
            <a:r>
              <a:t>Unde dragostea-i deplină</a:t>
            </a:r>
            <a:br/>
            <a:r>
              <a:t>Și unde lacrimile pier.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este copilăria</a:t>
            </a:r>
            <a:br/>
            <a:r>
              <a:t>Mai plăcută Domnului</a:t>
            </a:r>
            <a:br/>
            <a:r>
              <a:t>Ca aceea-n care-s pruncii</a:t>
            </a:r>
            <a:br/>
            <a:r>
              <a:t>Nelipsiți la casa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Pocăință, pocăință</a:t>
            </a:r>
            <a:br/>
            <a:r>
              <a:t>Tu ne-apropii către cer</a:t>
            </a:r>
            <a:br/>
            <a:r>
              <a:t>Unde dragostea-i deplină</a:t>
            </a:r>
            <a:br/>
            <a:r>
              <a:t>Și unde lacrimile pier.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frumoasă-i tinerețea</a:t>
            </a:r>
            <a:br/>
            <a:r>
              <a:t>Cu Isus să o trăiești</a:t>
            </a:r>
            <a:br/>
            <a:r>
              <a:t>Și prin El orice ispită</a:t>
            </a:r>
            <a:br/>
            <a:r>
              <a:t>Poți mereu s-o biruiești.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Pocăință, pocăință</a:t>
            </a:r>
            <a:br/>
            <a:r>
              <a:t>Tu ne-apropii către cer</a:t>
            </a:r>
            <a:br/>
            <a:r>
              <a:t>Unde dragostea-i deplină</a:t>
            </a:r>
            <a:br/>
            <a:r>
              <a:t>Și unde lacrimile pier.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povara bătrâneții</a:t>
            </a:r>
            <a:br/>
            <a:r>
              <a:t>Vrea să te apese-n jos</a:t>
            </a:r>
            <a:br/>
            <a:r>
              <a:t>Duhul Sfânt te-ntinerește</a:t>
            </a:r>
            <a:br/>
            <a:r>
              <a:t>Și-ți dă aripi spre Hristos.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Pocăință, pocăință</a:t>
            </a:r>
            <a:br/>
            <a:r>
              <a:t>Tu ne-apropii către cer</a:t>
            </a:r>
            <a:br/>
            <a:r>
              <a:t>Unde dragostea-i deplină</a:t>
            </a:r>
            <a:br/>
            <a:r>
              <a:t>Și unde lacrimile pier.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