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problemele vieții m-apasă</a:t>
            </a:r>
            <a:br/>
            <a:r>
              <a:t>Și când sufletul mi-e obosit</a:t>
            </a:r>
            <a:br/>
            <a:r>
              <a:t>Eu suspin după pacea Ta sfântă</a:t>
            </a:r>
            <a:br/>
            <a:r>
              <a:t>Vino Doamne în inima mea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Scump Isus Domnul meu</a:t>
            </a:r>
            <a:br/>
            <a:r>
              <a:t>Fii aproape de mine mereu</a:t>
            </a:r>
            <a:br/>
            <a:r>
              <a:t>Zi de zi ceas de ceas</a:t>
            </a:r>
            <a:br/>
            <a:r>
              <a:t>Luminează-mi viața mea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Te chem Doamne în rugăciune</a:t>
            </a:r>
            <a:br/>
            <a:r>
              <a:t>Ia aminte la strigătul meu</a:t>
            </a:r>
            <a:br/>
            <a:r>
              <a:t>Tu apleacă-ți urechea spre mine</a:t>
            </a:r>
            <a:br/>
            <a:r>
              <a:t>Eu în Tine mă-ncred Domnul meu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Știu că eu mai greșesc câteodată</a:t>
            </a:r>
            <a:br/>
            <a:r>
              <a:t>Știu că nu sunt așa cum dorești</a:t>
            </a:r>
            <a:br/>
            <a:r>
              <a:t>Te rog Doamne sfințește-mi viața</a:t>
            </a:r>
            <a:br/>
            <a:r>
              <a:t>Credincios vreau să-Ți slujesc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