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simți în piept amar mustrarea</a:t>
            </a:r>
            <a:br/>
            <a:r>
              <a:t>Pentru păcatul tău aprins,</a:t>
            </a:r>
            <a:br/>
            <a:r>
              <a:t>Să știi c-atunci Mântuitorul</a:t>
            </a:r>
            <a:br/>
            <a:r>
              <a:t>Cu-a lui iubire te-a atins.</a:t>
            </a:r>
            <a:br/>
            <a:r>
              <a:t>Când uraganul suferinței</a:t>
            </a:r>
            <a:br/>
            <a:r>
              <a:t>Ființa ta ți-a copleșit,</a:t>
            </a:r>
            <a:br/>
            <a:r>
              <a:t>Să știi c-atunci te cercetează</a:t>
            </a:r>
            <a:br/>
            <a:r>
              <a:t>Mântuitorul tău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pierderi nemaiîntâlnite</a:t>
            </a:r>
            <a:br/>
            <a:r>
              <a:t>Ți-nfig în duh durere grea,</a:t>
            </a:r>
            <a:br/>
            <a:r>
              <a:t>Să știi c-atunci Mântuitorul</a:t>
            </a:r>
            <a:br/>
            <a:r>
              <a:t>Un har mai mare vrea să-ți dea.</a:t>
            </a:r>
            <a:br/>
            <a:r>
              <a:t>Când cei din casa ta te-alungă</a:t>
            </a:r>
            <a:br/>
            <a:r>
              <a:t>Pentru-adevărul ce-l asculți,</a:t>
            </a:r>
            <a:br/>
            <a:r>
              <a:t>Să știi c-atunci Mântuitorul</a:t>
            </a:r>
            <a:br/>
            <a:r>
              <a:t>Îți pregătește frați mai mulți.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vezi că moartea te cuprinde</a:t>
            </a:r>
            <a:br/>
            <a:r>
              <a:t>Iar tu te zbați ca s-o alungi,</a:t>
            </a:r>
            <a:br/>
            <a:r>
              <a:t>Să știi c-atunci Mântuitorul</a:t>
            </a:r>
            <a:br/>
            <a:r>
              <a:t>Vrea viața veșnică s-ajungi.</a:t>
            </a:r>
            <a:br/>
            <a:r>
              <a:t>Tu liniștit în orice vreme</a:t>
            </a:r>
            <a:br/>
            <a:r>
              <a:t>Și-ncrezător deplin să fii</a:t>
            </a:r>
            <a:br/>
            <a:r>
              <a:t>Că tot ce vine peste tine</a:t>
            </a:r>
            <a:br/>
            <a:r>
              <a:t>E mâna Domnului, să știi.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