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Când va fi pământul sfânt va răsuna</a:t>
            </a:r>
            <a:br/>
            <a:r>
              <a:t>Imnul adorării pentru slava Ta</a:t>
            </a:r>
            <a:br/>
            <a:r>
              <a:t>Orice neam sau limbă Te va lăuda</a:t>
            </a:r>
            <a:br/>
            <a:r>
              <a:t>Tu ești Creatorul, Tu vei rămânea.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Slavă, slavă, noi Te lăudăm</a:t>
            </a:r>
            <a:br/>
            <a:r>
              <a:t>Și din inimi închinare-Ți dăm</a:t>
            </a:r>
            <a:br/>
            <a:r>
              <a:t>Imnul laudei sfinte nu va înceta</a:t>
            </a:r>
            <a:br/>
            <a:r>
              <a:t>Toată veșnicia Doamne-Ți vom cânta.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Nu va fi vreodată-un colț de pe pământ</a:t>
            </a:r>
            <a:br/>
            <a:r>
              <a:t>Să nu-Ți cânte laudă, Ție, Doamne Sfânt</a:t>
            </a:r>
            <a:br/>
            <a:r>
              <a:t>Dacă omenirea nu Te laudă</a:t>
            </a:r>
            <a:br/>
            <a:r>
              <a:t>Va cânta natura, aștrii vor cânta.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Dacă unii astăzi nu Te vor slăvi</a:t>
            </a:r>
            <a:br/>
            <a:r>
              <a:t>Mâine regreta-vor când te vor privi</a:t>
            </a:r>
            <a:br/>
            <a:r>
              <a:t>Dacă azi mi-e cântul de tristețe nins</a:t>
            </a:r>
            <a:br/>
            <a:r>
              <a:t>Mâine va fi vesel, sus în Paradis.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