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 Domnului căci mi-a făcut bine,</a:t>
            </a:r>
            <a:br/>
            <a:r>
              <a:t>Lui Dumnezeu glorie,</a:t>
            </a:r>
            <a:br/>
            <a:r>
              <a:t>Mi se bucură inima-n mine,</a:t>
            </a:r>
            <a:br/>
            <a:r>
              <a:t>Lui Dumnezeu glorie.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 Lui Dumnezeu glorie</a:t>
            </a:r>
            <a:br/>
            <a:r>
              <a:t>Și tot pământul să-I cânte</a:t>
            </a:r>
            <a:br/>
            <a:r>
              <a:t>Lui Dumnezeu glorie,</a:t>
            </a:r>
            <a:br/>
            <a:r>
              <a:t>El mi-a adus mântuire</a:t>
            </a:r>
            <a:br/>
            <a:r>
              <a:t>De-aceea-I cânt pe vecie</a:t>
            </a:r>
            <a:br/>
            <a:r>
              <a:t>Lui Dumnezeu glorie.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natura-ntreagă Îi cânt și eu</a:t>
            </a:r>
            <a:br/>
            <a:r>
              <a:t>Lui Dumnezeu glorie,</a:t>
            </a:r>
            <a:br/>
            <a:r>
              <a:t>Să-L slăvească munții și apele,</a:t>
            </a:r>
            <a:br/>
            <a:r>
              <a:t>Lui Dumnezeu glorie.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cei ce-L iubesc în veci vom cânta</a:t>
            </a:r>
            <a:br/>
            <a:r>
              <a:t>Lui Dumnezeu glorie</a:t>
            </a:r>
            <a:br/>
            <a:r>
              <a:t>Și-n nesfârșită viață vom intra,</a:t>
            </a:r>
            <a:br/>
            <a:r>
              <a:t>Lui Dumnezeu glorie.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