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Cât de bogat și minunat</a:t>
            </a:r>
            <a:br/>
            <a:r>
              <a:t>Este acest cuvânt</a:t>
            </a:r>
            <a:br/>
            <a:r>
              <a:t>Domnul iubirea Sa ne-a dat</a:t>
            </a:r>
            <a:br/>
            <a:r>
              <a:t>Prin noul legământ.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al iubirii tainic har</a:t>
            </a:r>
            <a:br/>
            <a:r>
              <a:t>Prin Duhul vă-ntăriți</a:t>
            </a:r>
            <a:br/>
            <a:r>
              <a:t>Mireasma sfântului Calvar</a:t>
            </a:r>
            <a:br/>
            <a:r>
              <a:t>În lume răspândiți.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nu trăiți în dezbinări</a:t>
            </a:r>
            <a:br/>
            <a:r>
              <a:t>Nici în vorbiri de rău</a:t>
            </a:r>
            <a:br/>
            <a:r>
              <a:t>Nu întristați pe Duhul Sfânt</a:t>
            </a:r>
            <a:br/>
            <a:r>
              <a:t>Voi sunteți rodul Său.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nu apună soarele</a:t>
            </a:r>
            <a:br/>
            <a:r>
              <a:t>Peste mânia ta.</a:t>
            </a:r>
            <a:br/>
            <a:r>
              <a:t>Să nu opriți izvoarele</a:t>
            </a:r>
            <a:br/>
            <a:r>
              <a:t>Ce curg din Golgota.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cel căzut să ridicați</a:t>
            </a:r>
            <a:br/>
            <a:r>
              <a:t>Cu dragoste și har</a:t>
            </a:r>
            <a:br/>
            <a:r>
              <a:t>Și-n bunătatea Lui Hristos</a:t>
            </a:r>
            <a:br/>
            <a:r>
              <a:t>Să-l duceți la Calvar.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nori de slavă vom zbura</a:t>
            </a:r>
            <a:br/>
            <a:r>
              <a:t>Cu Mirele slăvit</a:t>
            </a:r>
            <a:br/>
            <a:r>
              <a:t>Cei ce pe Domnul și pe frați</a:t>
            </a:r>
            <a:br/>
            <a:r>
              <a:t>La fel au prețuit.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