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Ca peștele prin ape</a:t>
            </a:r>
            <a:br/>
            <a:r>
              <a:t>Și căprioara pe câmpii</a:t>
            </a:r>
            <a:br/>
            <a:r>
              <a:t>Ca pasărea pe ceruri</a:t>
            </a:r>
            <a:br/>
            <a:r>
              <a:t>Și floarea, cum o ști,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 toți iubește Domnul Sfânt</a:t>
            </a:r>
            <a:br/>
            <a:r>
              <a:t>/: Dar pe noi, copiii, mult mai mult!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Iubește indienii,</a:t>
            </a:r>
            <a:br/>
            <a:r>
              <a:t>Iubește și chinezii,</a:t>
            </a:r>
            <a:br/>
            <a:r>
              <a:t>Pe africanii negrii</a:t>
            </a:r>
            <a:br/>
            <a:r>
              <a:t>Și albii - Toți la fel!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