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Ce-i Isus? E un păstor,</a:t>
            </a:r>
            <a:br/>
            <a:r>
              <a:t>E Păstorul tuturor.</a:t>
            </a:r>
            <a:br/>
            <a:r>
              <a:t>Adevăr El ne-a adus</a:t>
            </a:r>
            <a:br/>
            <a:r>
              <a:t>/: S-a născut pruncul Isus.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Ce-i Isus? E-un porumbel</a:t>
            </a:r>
            <a:br/>
            <a:r>
              <a:t>Și a coborât din cer</a:t>
            </a:r>
            <a:br/>
            <a:r>
              <a:t>Fericire El ne-a adus</a:t>
            </a:r>
            <a:br/>
            <a:r>
              <a:t>/: Astăzi S-a născut Isus.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Ce-i Isus? El e un miel</a:t>
            </a:r>
            <a:br/>
            <a:r>
              <a:t>Un păstor, un porumbel</a:t>
            </a:r>
            <a:br/>
            <a:r>
              <a:t>Adevăr El ne-a adus</a:t>
            </a:r>
            <a:br/>
            <a:r>
              <a:t>/: S-a născut pruncul Isus.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