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Cerul e un loc minunat</a:t>
            </a:r>
            <a:br/>
            <a:r>
              <a:t>Și plin de har și slavă</a:t>
            </a:r>
            <a:br/>
            <a:r>
              <a:t>Vreau să-L văd pe Domnul meu</a:t>
            </a:r>
            <a:br/>
            <a:r>
              <a:t>Cerul e un loc minunat! ...</a:t>
            </a:r>
            <a:br/>
            <a:r>
              <a:t>Să merg acolo... :/ Vreau!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