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(Corul robilor evrei -„Nabucco”-G.Verdi)</a:t>
            </a:r>
            <a:br/>
            <a:r>
              <a:t>Dor de țară, te-avântă departe!</a:t>
            </a:r>
            <a:br/>
            <a:r>
              <a:t>Zboară lin spre-nsoritele plaiuri</a:t>
            </a:r>
            <a:br/>
            <a:r>
              <a:t>Unde blânde-adieri parfumate</a:t>
            </a:r>
            <a:br/>
            <a:r>
              <a:t>Scaldă munții și ceru-i senin.</a:t>
            </a:r>
            <a:br/>
            <a:r>
              <a:t>A Iordanului vale salută</a:t>
            </a:r>
            <a:br/>
            <a:r>
              <a:t>Și străvechile ziduri, azi sfărâmate.</a:t>
            </a:r>
            <a:br/>
            <a:r>
              <a:t>Mândre Sion, tu țară pierdută,</a:t>
            </a:r>
            <a:br/>
            <a:r>
              <a:t>Plângem toți pribegi al tău destin</a:t>
            </a:r>
            <a:br/>
            <a:r>
              <a:t>Înstrunați a profeților harfă</a:t>
            </a:r>
            <a:br/>
            <a:r>
              <a:t>Care-ascunsă în sălcii stă mută</a:t>
            </a:r>
            <a:br/>
            <a:r>
              <a:t>Amintind strălucirea trecută</a:t>
            </a:r>
            <a:br/>
            <a:r>
              <a:t>Unei vremi ce de mult ne zâmbea.</a:t>
            </a:r>
            <a:br/>
            <a:r>
              <a:t>Cântă harfă a noastră durere</a:t>
            </a:r>
            <a:br/>
            <a:r>
              <a:t>Plângi în strune a robilor soartă</a:t>
            </a:r>
            <a:br/>
            <a:r>
              <a:t>Sau revarsă în inimi putere</a:t>
            </a:r>
            <a:br/>
            <a:r>
              <a:t>Suferința să o știm a-ndura.</a:t>
            </a:r>
            <a:br/>
            <a:r>
              <a:t>Suferința să știm a-ndura,</a:t>
            </a:r>
            <a:br/>
            <a:r>
              <a:t>Suferința să știm a-ndura.</a:t>
            </a:r>
            <a:br/>
            <a:r>
              <a:t>Noi să știm a-ndura...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(Corul creștinilor eliberați)</a:t>
            </a:r>
            <a:br/>
            <a:r>
              <a:t>Tot mai sus se înalță cântarea mea;</a:t>
            </a:r>
            <a:br/>
            <a:r>
              <a:t>Ea străbate văzduhul albastru</a:t>
            </a:r>
            <a:br/>
            <a:r>
              <a:t>Preamărind și slăvind mântuirea</a:t>
            </a:r>
            <a:br/>
            <a:r>
              <a:t>Ce prin Domnul Isus s-a coborât.</a:t>
            </a:r>
            <a:br/>
            <a:r>
              <a:t>Să-i cântăm Lui Isus Salvatorul,</a:t>
            </a:r>
            <a:br/>
            <a:r>
              <a:t>Mult Slăvitul în cer și pe pământ.</a:t>
            </a:r>
            <a:br/>
            <a:r>
              <a:t>O veniți toți cu laudele voastre</a:t>
            </a:r>
            <a:br/>
            <a:r>
              <a:t>Fericiți că El pe toți ne-a mântuit.</a:t>
            </a:r>
            <a:br/>
            <a:r>
              <a:t>Să răsune pământul cu tot ce-i pe el</a:t>
            </a:r>
            <a:br/>
            <a:r>
              <a:t>Căci din cer ne-a venit mântuirea</a:t>
            </a:r>
            <a:br/>
            <a:r>
              <a:t>Aleluia într-una noi toți Îți cântăm</a:t>
            </a:r>
            <a:br/>
            <a:r>
              <a:t>Și-Ți vestim Numele pe pământ.</a:t>
            </a:r>
            <a:br/>
            <a:r>
              <a:t>Cântă harfă a noastră cântare,</a:t>
            </a:r>
            <a:br/>
            <a:r>
              <a:t>Nu-nceta să vestești tot mereu</a:t>
            </a:r>
            <a:br/>
            <a:r>
              <a:t>Dragostea ce pe toți ne cuprinde</a:t>
            </a:r>
            <a:br/>
            <a:r>
              <a:t>Și ne duce spre limanul de sus</a:t>
            </a:r>
            <a:br/>
            <a:r>
              <a:t>Unde-am fi tot mereu cu Isus</a:t>
            </a:r>
            <a:br/>
            <a:r>
              <a:t>Unde-am fi tot mereu cu Isus,</a:t>
            </a:r>
            <a:br/>
            <a:r>
              <a:t>Tot mereu cu Isus...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