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Isus vreau să-mi continui calea</a:t>
            </a:r>
            <a:br/>
            <a:r>
              <a:t>El să-mi fie-n veci nedespărțit</a:t>
            </a:r>
            <a:br/>
            <a:r>
              <a:t>Numai El îmi poate stinge jalea</a:t>
            </a:r>
            <a:br/>
            <a:r>
              <a:t>El mă poate face fericit.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Lângă Domnul veșnic voi rămâne</a:t>
            </a:r>
            <a:br/>
            <a:r>
              <a:t>Cu El vreau să fiu aicea jos.</a:t>
            </a:r>
            <a:br/>
            <a:r>
              <a:t>Ține-mă pe veci de veci Stăpâne</a:t>
            </a:r>
            <a:br/>
            <a:r>
              <a:t>Lângă Tine tare credincios!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Obosit când sunt El m-odihnește,</a:t>
            </a:r>
            <a:br/>
            <a:r>
              <a:t>Iar în lupta grea îmi este scut</a:t>
            </a:r>
            <a:br/>
            <a:r>
              <a:t>La răspântii El mă sfătuiește</a:t>
            </a:r>
            <a:br/>
            <a:r>
              <a:t>Și-n nevoi mi-e singurul avut.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Lângă Domnul veșnic voi rămâne</a:t>
            </a:r>
            <a:br/>
            <a:r>
              <a:t>Cu El vreau să fiu aicea jos.</a:t>
            </a:r>
            <a:br/>
            <a:r>
              <a:t>Ține-mă pe veci de veci Stăpâne</a:t>
            </a:r>
            <a:br/>
            <a:r>
              <a:t>Lângă Tine tare credincios!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Vreau cu El să merg tot înainte</a:t>
            </a:r>
            <a:br/>
            <a:r>
              <a:t>Și prin El să fiu oricând voios</a:t>
            </a:r>
            <a:br/>
            <a:r>
              <a:t>Împlinind cereștile-I cuvinte</a:t>
            </a:r>
            <a:br/>
            <a:r>
              <a:t>Să mă afle-n toate credincios.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Lângă Domnul veșnic voi rămâne</a:t>
            </a:r>
            <a:br/>
            <a:r>
              <a:t>Cu El vreau să fiu aicea jos.</a:t>
            </a:r>
            <a:br/>
            <a:r>
              <a:t>Ține-mă pe veci de veci Stăpâne</a:t>
            </a:r>
            <a:br/>
            <a:r>
              <a:t>Lângă Tine tare credincios!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