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să-Ți mulțumesc</a:t>
            </a:r>
            <a:br/>
            <a:r>
              <a:t>Pentru tot ce mi-ai dăruit?</a:t>
            </a:r>
            <a:br/>
            <a:r>
              <a:t>Eu n-am meritat</a:t>
            </a:r>
            <a:br/>
            <a:r>
              <a:t>Ca să mă iubești atât de mult.</a:t>
            </a:r>
            <a:br/>
            <a:r>
              <a:t>Tot cerul n-ar putea să spună</a:t>
            </a:r>
            <a:br/>
            <a:r>
              <a:t>Deplin recunoștința mea,</a:t>
            </a:r>
            <a:br/>
            <a:r>
              <a:t>Căci tot ce am</a:t>
            </a:r>
            <a:br/>
            <a:r>
              <a:t>Și ce voi fii de-a pururi</a:t>
            </a:r>
            <a:br/>
            <a:r>
              <a:t>E harul Tău divin.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Slăvit fii, o, Doamne (x3)</a:t>
            </a:r>
            <a:br/>
            <a:r>
              <a:t>Și-n veci glorificat!</a:t>
            </a:r>
            <a:br/>
            <a:r>
              <a:t>M-a spălat al Tău sânge</a:t>
            </a:r>
            <a:br/>
            <a:r>
              <a:t>Și voința-mi se frânge</a:t>
            </a:r>
            <a:br/>
            <a:r>
              <a:t>Slăvit fii, o, Doamne,</a:t>
            </a:r>
            <a:br/>
            <a:r>
              <a:t>Și-n veci glorificat.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Aș vrea să-Ți fiu pe plac</a:t>
            </a:r>
            <a:br/>
            <a:r>
              <a:t>Cu viața mea, cu tot ce am</a:t>
            </a:r>
            <a:br/>
            <a:r>
              <a:t>Și gândul meu, ruga mea</a:t>
            </a:r>
            <a:br/>
            <a:r>
              <a:t>Să-nalț mereu spre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