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Cunună de argint nici haină de-mpărat</a:t>
            </a:r>
            <a:br/>
            <a:r>
              <a:t>Isus pe-acest pământ nu a purtat</a:t>
            </a:r>
            <a:br/>
            <a:r>
              <a:t>Într-o manta de purpură L-au îmbrăcat</a:t>
            </a:r>
            <a:br/>
            <a:r>
              <a:t>Primind bătăi pentru al meu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Tronul I-a fost o cruce grea</a:t>
            </a:r>
            <a:br/>
            <a:r>
              <a:t>Cununi de spini diadema</a:t>
            </a:r>
            <a:br/>
            <a:r>
              <a:t>Dragostea Sa de Salvator</a:t>
            </a:r>
            <a:br/>
            <a:r>
              <a:t>Pecetluindu-L ca Mântuitor.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tron de fildeș El n-a stat ca Domnitor</a:t>
            </a:r>
            <a:br/>
            <a:r>
              <a:t>Pe Golgota ne-a fost Mântuitor</a:t>
            </a:r>
            <a:br/>
            <a:r>
              <a:t>Tot ce-a avut El pentru păcătoși a dat</a:t>
            </a:r>
            <a:br/>
            <a:r>
              <a:t>Împărăția păcii-a-ntemeiat.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Tronul I-a fost o cruce grea</a:t>
            </a:r>
            <a:br/>
            <a:r>
              <a:t>Cununi de spini diadema</a:t>
            </a:r>
            <a:br/>
            <a:r>
              <a:t>Dragostea Sa de Salvator</a:t>
            </a:r>
            <a:br/>
            <a:r>
              <a:t>Pecetluindu-L ca Mântuitor.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martori falși L-au acuzat și condamnat</a:t>
            </a:r>
            <a:br/>
            <a:r>
              <a:t>Primind bătăi pentru al meu păcat</a:t>
            </a:r>
            <a:br/>
            <a:r>
              <a:t>Din rănile Sale curgea sângele sfânt</a:t>
            </a:r>
            <a:br/>
            <a:r>
              <a:t>Spre mântuirea noastră pe pământ.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Tronul I-a fost o cruce grea</a:t>
            </a:r>
            <a:br/>
            <a:r>
              <a:t>Cununi de spini diadema</a:t>
            </a:r>
            <a:br/>
            <a:r>
              <a:t>Dragostea Sa de Salvator</a:t>
            </a:r>
            <a:br/>
            <a:r>
              <a:t>Pecetluindu-L ca Mântuitor.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