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Dă-ne putere, Doamne azi îți cerem</a:t>
            </a:r>
            <a:br/>
            <a:r>
              <a:t>Puterea Duhului Tău Sfânt,</a:t>
            </a:r>
            <a:br/>
            <a:r>
              <a:t>Ca să putem învinge-n orice vreme</a:t>
            </a:r>
            <a:br/>
            <a:r>
              <a:t>În timpul alergării pe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Harul Tău în încercarea grea</a:t>
            </a:r>
            <a:br/>
            <a:r>
              <a:t>Ne dăruiește victoria.</a:t>
            </a:r>
            <a:br/>
            <a:r>
              <a:t>O Doamne, prin puterea Ta învingem noi</a:t>
            </a:r>
            <a:br/>
            <a:r>
              <a:t>În orice luptă și nevoi.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Ajută-ne ca să purtăm cu cinste</a:t>
            </a:r>
            <a:br/>
            <a:r>
              <a:t>Numele Sfânt așa cum ne-ai chemat,</a:t>
            </a:r>
            <a:br/>
            <a:r>
              <a:t>Să oglindim în ale noastre fapte</a:t>
            </a:r>
            <a:br/>
            <a:r>
              <a:t>Isuse, chipul Tău sfânt și curat.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Dă-ne putere, ca să fim în lume</a:t>
            </a:r>
            <a:br/>
            <a:r>
              <a:t>Lumină pentru cei ce-s rătăciți,</a:t>
            </a:r>
            <a:br/>
            <a:r>
              <a:t>Să ținem sus stindardul evangheliei</a:t>
            </a:r>
            <a:br/>
            <a:r>
              <a:t>Chiar de vom fi de oameni prigoniți.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