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 stai sub ocrotirea</a:t>
            </a:r>
            <a:br/>
            <a:r>
              <a:t>Celui Prea-Nalt, la umbra Lui,</a:t>
            </a:r>
            <a:br/>
            <a:r>
              <a:t>Zici despre Domnul, El e adăpostul</a:t>
            </a:r>
            <a:br/>
            <a:r>
              <a:t>Și ajutorul în care mă încred.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mie să cadă alături de tine</a:t>
            </a:r>
            <a:br/>
            <a:r>
              <a:t>Și zece mii la dreapta ta de vor cădea,</a:t>
            </a:r>
            <a:br/>
            <a:r>
              <a:t>Cu ochii privește să vezi răsplătirea</a:t>
            </a:r>
            <a:br/>
            <a:r>
              <a:t>Celui rău, doar harul Său te va salva.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nu te miri nici de săgeata</a:t>
            </a:r>
            <a:br/>
            <a:r>
              <a:t>Și nici de groaza din întuneric</a:t>
            </a:r>
            <a:br/>
            <a:r>
              <a:t>El te v-ascunde sub aripa Lui</a:t>
            </a:r>
            <a:br/>
            <a:r>
              <a:t>Căci pavăză e credința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Pentru că zici: „El e-adăpostul”</a:t>
            </a:r>
            <a:br/>
            <a:r>
              <a:t>Și faci din El scăparea ta,</a:t>
            </a:r>
            <a:br/>
            <a:r>
              <a:t>Nenorocirea și nici urgia</a:t>
            </a:r>
            <a:br/>
            <a:r>
              <a:t>De cortul tău nu s-apropia.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