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Departe-ntr-un staul de nimeni știut</a:t>
            </a:r>
            <a:br/>
            <a:r>
              <a:t>La vremea-mplinită Isus s-a născut.</a:t>
            </a:r>
            <a:br/>
            <a:r>
              <a:t>Și stele pe ceruri luciră mai viu</a:t>
            </a:r>
            <a:br/>
            <a:r>
              <a:t>Și îngeri cântară pe dealul pustiu.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Departe de Tatăl, de tronul ceresc</a:t>
            </a:r>
            <a:br/>
            <a:r>
              <a:t>Culcat într-o iesle păstorii-L găsesc.</a:t>
            </a:r>
            <a:br/>
            <a:r>
              <a:t>Să vadă copilul născut ca-mpărat</a:t>
            </a:r>
            <a:br/>
            <a:r>
              <a:t>Adus-au și Magii prinos de-nchinat.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Departe ca Ieslea e inima mea</a:t>
            </a:r>
            <a:br/>
            <a:r>
              <a:t>Dar vino Isuse, Te naște în ea!</a:t>
            </a:r>
            <a:br/>
            <a:r>
              <a:t>S-aud cor de îngeri la mine sosit</a:t>
            </a:r>
            <a:br/>
            <a:r>
              <a:t>Cu vestea cea bună că sunt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