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Dimineața</a:t>
            </a:r>
            <a:br/>
            <a:r>
              <a:t>Cântă-ți bucuria, laudă-I măreția.</a:t>
            </a:r>
            <a:br/>
            <a:r>
              <a:t>Dimineața, pleacă-te 'naintea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 amiază</a:t>
            </a:r>
            <a:br/>
            <a:r>
              <a:t>Cântă-ți bucuria, laudă-I măreția.</a:t>
            </a:r>
            <a:br/>
            <a:r>
              <a:t>La amiază, pleacă-te 'naintea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Pe-nserate</a:t>
            </a:r>
            <a:br/>
            <a:r>
              <a:t>Cântă-ți bucuria, laudă-i măreția.</a:t>
            </a:r>
            <a:br/>
            <a:r>
              <a:t>Pe-nserate, pleacă-te 'naintea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