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Din Betleem a venit</a:t>
            </a:r>
            <a:br/>
            <a:r>
              <a:t>Minunat, minunat</a:t>
            </a:r>
            <a:br/>
            <a:r>
              <a:t>Domnul nostru Cel iubit</a:t>
            </a:r>
            <a:br/>
            <a:r>
              <a:t>Minunat, minunat.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Isus, Isus, Domnul meu</a:t>
            </a:r>
            <a:br/>
            <a:r>
              <a:t>Stai în viața mea mereu</a:t>
            </a:r>
            <a:br/>
            <a:r>
              <a:t>Și-am să spun la toți că ești</a:t>
            </a:r>
            <a:br/>
            <a:r>
              <a:t>Minunat, minunat.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Împreună să cântăm</a:t>
            </a:r>
            <a:br/>
            <a:r>
              <a:t>Minunat, minunat</a:t>
            </a:r>
            <a:br/>
            <a:r>
              <a:t>Pe Domnul să-L lăudăm</a:t>
            </a:r>
            <a:br/>
            <a:r>
              <a:t>Minunat, minunat.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