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Din cerul de sus Isus ne-a adus</a:t>
            </a:r>
            <a:br/>
            <a:r>
              <a:t>La toți pace</a:t>
            </a:r>
            <a:br/>
            <a:r>
              <a:t>Din greul păcat prin cruce iertat</a:t>
            </a:r>
            <a:br/>
            <a:r>
              <a:t>Ne-a dat pace.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De-L am pe Isus în suflet adus</a:t>
            </a:r>
            <a:br/>
            <a:r>
              <a:t>Eu am pace</a:t>
            </a:r>
            <a:br/>
            <a:r>
              <a:t>În luptă să fiu de teamă nu știu</a:t>
            </a:r>
            <a:br/>
            <a:r>
              <a:t>Eu am pace.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Chiar de-mi ești dușman în vorbe și-n plan</a:t>
            </a:r>
            <a:br/>
            <a:r>
              <a:t>Eu am pace</a:t>
            </a:r>
            <a:br/>
            <a:r>
              <a:t>În cursa ce-mi vrei și-n groapa cu lei</a:t>
            </a:r>
            <a:br/>
            <a:r>
              <a:t>Eu am pace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pacea ți-o dau și binele-ți vreau</a:t>
            </a:r>
            <a:br/>
            <a:r>
              <a:t>Căci am pace</a:t>
            </a:r>
            <a:br/>
            <a:r>
              <a:t>Ca tine am fost, Hristos m-a întors</a:t>
            </a:r>
            <a:br/>
            <a:r>
              <a:t>Și am pace.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Curând voi pleca în patria mea</a:t>
            </a:r>
            <a:br/>
            <a:r>
              <a:t>Să am pace</a:t>
            </a:r>
            <a:br/>
            <a:r>
              <a:t>Acum cu un sărut, vă las un salut</a:t>
            </a:r>
            <a:br/>
            <a:r>
              <a:t>Vă spun, PACE.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