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Din gură-n gură salutul „Hristos a înviat”</a:t>
            </a:r>
            <a:br/>
            <a:r>
              <a:t>Adevărat că Isus a înviat.</a:t>
            </a:r>
            <a:br/>
            <a:r>
              <a:t>Învăluit e pământul c-un zâmbet voios</a:t>
            </a:r>
            <a:br/>
            <a:r>
              <a:t>Măreața veste că viu e Hristos.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Deci să ne bucurăm acuma și noi</a:t>
            </a:r>
            <a:br/>
            <a:r>
              <a:t>Deci să vă bucurați acuma și voi</a:t>
            </a:r>
            <a:br/>
            <a:r>
              <a:t>Murind puterea morții El nimicii</a:t>
            </a:r>
            <a:br/>
            <a:r>
              <a:t>De-aceea ne vom veseli.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De-acum Isus Biruitorul e viu</a:t>
            </a:r>
            <a:br/>
            <a:r>
              <a:t>Cu ani ce trece tot mai bine o știu</a:t>
            </a:r>
            <a:br/>
            <a:r>
              <a:t>Și ce promite Domnul va împlini</a:t>
            </a:r>
            <a:br/>
            <a:r>
              <a:t>De-aceea ne vom veseli.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Puterea toată de la Tatăl primi</a:t>
            </a:r>
            <a:br/>
            <a:r>
              <a:t>Căci a acceptat în umilinț-a trăi</a:t>
            </a:r>
            <a:br/>
            <a:r>
              <a:t>Prin moartea Sa El pe Satan îl zdrobi.</a:t>
            </a:r>
            <a:br/>
            <a:r>
              <a:t>De-aceea ne vom veseli.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Căci „Aleluia” sună corul ceresc</a:t>
            </a:r>
            <a:br/>
            <a:r>
              <a:t>Căci „Aleluia” cântă toți ce-L iubesc</a:t>
            </a:r>
            <a:br/>
            <a:r>
              <a:t>Curând în slavă Domnul ne va răpi</a:t>
            </a:r>
            <a:br/>
            <a:r>
              <a:t>De-aceea ne vom veseli.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