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Doamne, Tu m-ai făcut din țărână</a:t>
            </a:r>
            <a:br/>
            <a:r>
              <a:t>Și-n adânc mi-ai turnat veșnicia,</a:t>
            </a:r>
            <a:br/>
            <a:r>
              <a:t>/: Dar în mine-o făptură păgână</a:t>
            </a:r>
            <a:br/>
            <a:r>
              <a:t>Zi și noapte își cere simbria.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sunt, Doamne, decât o suflare,</a:t>
            </a:r>
            <a:br/>
            <a:r>
              <a:t>Decât carne cu multe păcate,</a:t>
            </a:r>
            <a:br/>
            <a:r>
              <a:t>/: Dar mă cauți cu dor și oftare</a:t>
            </a:r>
            <a:br/>
            <a:r>
              <a:t>Să-mi dai forma trăirii curate.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m-aș face tot singur pe ape</a:t>
            </a:r>
            <a:br/>
            <a:r>
              <a:t>Într-o lume de răni și suspine</a:t>
            </a:r>
            <a:br/>
            <a:r>
              <a:t>/: Dacă nu Te-aș simți pe aproape,</a:t>
            </a:r>
            <a:br/>
            <a:r>
              <a:t>Dacă nu Te-aș avea lângă mine.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sunt aburul, scurgerea, clipa,</a:t>
            </a:r>
            <a:br/>
            <a:r>
              <a:t>Sunt doar lutul, iar Tu ești Olarul.</a:t>
            </a:r>
            <a:br/>
            <a:r>
              <a:t>/: Ocrotește-mă, Doamne, cu-aripa-ți,</a:t>
            </a:r>
            <a:br/>
            <a:r>
              <a:t>Dăltuiește-mi făptura cu harul.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