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bunătatea Ta îmi cuprinde inima</a:t>
            </a:r>
            <a:br/>
            <a:r>
              <a:t>Și mă face fericit, Domnul meu iubit.</a:t>
            </a:r>
            <a:br/>
            <a:r>
              <a:t>De cu zori până-n apus numai harul Lui Isus</a:t>
            </a:r>
            <a:br/>
            <a:r>
              <a:t>Îmi sfințește inima și viața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N-ai în lume-asemănare</a:t>
            </a:r>
            <a:br/>
            <a:r>
              <a:t>Nu e nimenea sub soare,</a:t>
            </a:r>
            <a:br/>
            <a:r>
              <a:t>Nici în cer, nici pe pământ</a:t>
            </a:r>
            <a:br/>
            <a:r>
              <a:t>Cât ești Tu de Sfânt.</a:t>
            </a:r>
            <a:br/>
            <a:r>
              <a:t>Dragostea-Ți mă copleșește,</a:t>
            </a:r>
            <a:br/>
            <a:r>
              <a:t>Pacea Ta mă liniștește,</a:t>
            </a:r>
            <a:br/>
            <a:r>
              <a:t>Harul Tău îmi dă avânt,</a:t>
            </a:r>
            <a:br/>
            <a:r>
              <a:t>Tot mai mult să-Ți cânt.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Norii negri când apar Tu îmi ești un veșnic far</a:t>
            </a:r>
            <a:br/>
            <a:r>
              <a:t>Drumul Tu-mi călăuzești și mă ocrotești.</a:t>
            </a:r>
            <a:br/>
            <a:r>
              <a:t>Și prin arșiță Îți cânt numai Ție Doamne Sfânt</a:t>
            </a:r>
            <a:br/>
            <a:r>
              <a:t>În izvorul Tău ceresc sufletu-mi sfințești.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N-ai în lume-asemănare</a:t>
            </a:r>
            <a:br/>
            <a:r>
              <a:t>Nu e nimenea sub soare,</a:t>
            </a:r>
            <a:br/>
            <a:r>
              <a:t>Nici în cer, nici pe pământ</a:t>
            </a:r>
            <a:br/>
            <a:r>
              <a:t>Cât ești Tu de Sfânt.</a:t>
            </a:r>
            <a:br/>
            <a:r>
              <a:t>Dragostea-Ți mă copleșește,</a:t>
            </a:r>
            <a:br/>
            <a:r>
              <a:t>Pacea Ta mă liniștește,</a:t>
            </a:r>
            <a:br/>
            <a:r>
              <a:t>Harul Tău îmi dă avânt,</a:t>
            </a:r>
            <a:br/>
            <a:r>
              <a:t>Tot mai mult să-Ți cânt.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 pune-n gura mea totdeauna lauda Ta,</a:t>
            </a:r>
            <a:br/>
            <a:r>
              <a:t>Numai Ție vreau să-Ți cânt,pe acest pământ.</a:t>
            </a:r>
            <a:br/>
            <a:r>
              <a:t>Până-n zori când vei veni, numele Tău voi slăvi</a:t>
            </a:r>
            <a:br/>
            <a:r>
              <a:t>Asta-i fericirea mea, să-Ți cânt slava 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N-ai în lume-asemănare</a:t>
            </a:r>
            <a:br/>
            <a:r>
              <a:t>Nu e nimenea sub soare,</a:t>
            </a:r>
            <a:br/>
            <a:r>
              <a:t>Nici în cer, nici pe pământ</a:t>
            </a:r>
            <a:br/>
            <a:r>
              <a:t>Cât ești Tu de Sfânt.</a:t>
            </a:r>
            <a:br/>
            <a:r>
              <a:t>Dragostea-Ți mă copleșește,</a:t>
            </a:r>
            <a:br/>
            <a:r>
              <a:t>Pacea Ta mă liniștește,</a:t>
            </a:r>
            <a:br/>
            <a:r>
              <a:t>Harul Tău îmi dă avânt,</a:t>
            </a:r>
            <a:br/>
            <a:r>
              <a:t>Tot mai mult să-Ți cânt.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