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Doamne-Ți așteptăm venirea</a:t>
            </a:r>
            <a:br/>
            <a:r>
              <a:t>La ivirea zorilor</a:t>
            </a:r>
            <a:br/>
            <a:r>
              <a:t>Îmbrăcați în haine albe</a:t>
            </a:r>
            <a:br/>
            <a:r>
              <a:t>Vrem Osana să-Ți cântăm.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Într-o zi însorită de dimineață</a:t>
            </a:r>
            <a:br/>
            <a:r>
              <a:t>Vom sta cu Tine față în față</a:t>
            </a:r>
            <a:br/>
            <a:r>
              <a:t>Cu Tine, Avraam, Isaac și cu îngerii</a:t>
            </a:r>
            <a:br/>
            <a:r>
              <a:t>Sărbătoare divină și glorioasă</a:t>
            </a:r>
            <a:br/>
            <a:r>
              <a:t>Va fi în ziua aceea măreață</a:t>
            </a:r>
            <a:br/>
            <a:r>
              <a:t>Pentru poporul ales al Domnului.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Nu nesocotiți iubirea</a:t>
            </a:r>
            <a:br/>
            <a:r>
              <a:t>Și Cuvântul Domnului</a:t>
            </a:r>
            <a:br/>
            <a:r>
              <a:t>Căci se-apropie venirea</a:t>
            </a:r>
            <a:br/>
            <a:r>
              <a:t>Ziua mare a Mielului.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Dacă astăzi prin har poți primi mântuirea</a:t>
            </a:r>
            <a:br/>
            <a:r>
              <a:t>Nu sta-n zadar, ridică-ți privirea</a:t>
            </a:r>
            <a:br/>
            <a:r>
              <a:t>Om păcătos, vino azi să fi salvat</a:t>
            </a:r>
            <a:br/>
            <a:r>
              <a:t>Dacă astăzi prin har auzi iar Cuvântul</a:t>
            </a:r>
            <a:br/>
            <a:r>
              <a:t>Fii fericit, fă legământul</a:t>
            </a:r>
            <a:br/>
            <a:r>
              <a:t>Cu Domnul tău ce te-a răscumpărat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