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Domn al domnilor</a:t>
            </a:r>
            <a:br/>
            <a:r>
              <a:t>Rege al regilor</a:t>
            </a:r>
            <a:br/>
            <a:r>
              <a:t>Glorie, Aleluia.:/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Isus, Prinț al păcii</a:t>
            </a:r>
            <a:br/>
            <a:r>
              <a:t>Glorie, Aleluia!:/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