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m-a găsit, povara mi-a luat,</a:t>
            </a:r>
            <a:br/>
            <a:r>
              <a:t>Bucurii, speranță, pace El mi-a dat,</a:t>
            </a:r>
            <a:br/>
            <a:r>
              <a:t>Mi-a spălat din suflet tot păcatul meu</a:t>
            </a:r>
            <a:br/>
            <a:r>
              <a:t>Prin sângele vărsat pe cruce-n locul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Mântuit, pe Domnul preamăresc,</a:t>
            </a:r>
            <a:br/>
            <a:r>
              <a:t>Mântuit, spre cer călătoresc,</a:t>
            </a:r>
            <a:br/>
            <a:r>
              <a:t>Mântuit, cu El în veci voi fi.</a:t>
            </a:r>
            <a:br/>
            <a:r>
              <a:t>El m-a salvat și mă păzește-n orice zi.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m-a găsit, odihna Lui mi-a dat,</a:t>
            </a:r>
            <a:br/>
            <a:r>
              <a:t>Când urmez pe Domnul sunt netulburat</a:t>
            </a:r>
            <a:br/>
            <a:r>
              <a:t>Și aștept întruna strălucita zi,</a:t>
            </a:r>
            <a:br/>
            <a:r>
              <a:t>Când Domnul cu mărire iarăși va veni.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