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în Cartea Sa</a:t>
            </a:r>
            <a:br/>
            <a:r>
              <a:t>Îmi promite-așa:</a:t>
            </a:r>
            <a:br/>
            <a:r>
              <a:t>De mă-ncred în El (x3)</a:t>
            </a:r>
            <a:br/>
            <a:r>
              <a:t>Păcatu-mi va ierta.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