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este Domnul cel vrednic să-L laud,</a:t>
            </a:r>
            <a:br/>
            <a:r>
              <a:t>El șade lângă Domnul Dumnezeu</a:t>
            </a:r>
            <a:br/>
            <a:r>
              <a:t>El este minunat.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El e-ncununat cu slavă și har</a:t>
            </a:r>
            <a:br/>
            <a:r>
              <a:t>El are dragoste fără hotar</a:t>
            </a:r>
            <a:br/>
            <a:r>
              <a:t>El este Împărat.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Și-i vom cânta din toată inima</a:t>
            </a:r>
            <a:br/>
            <a:r>
              <a:t>Cu toată bucuria care vine din iubire</a:t>
            </a:r>
            <a:br/>
            <a:r>
              <a:t>Și-i vom aduce slavă-n veci de veci</a:t>
            </a:r>
            <a:br/>
            <a:r>
              <a:t>Căci Dumnezeu de bună voie</a:t>
            </a:r>
            <a:br/>
            <a:r>
              <a:t>Ne-a dăruit chiar pe Fiul Său.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