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Eu știu că Domnul ne-a creat</a:t>
            </a:r>
            <a:br/>
            <a:r>
              <a:t>După făptura Lui</a:t>
            </a:r>
            <a:br/>
            <a:r>
              <a:t>El e darul inimii</a:t>
            </a:r>
            <a:br/>
            <a:r>
              <a:t>El știe ce e-n ea.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Cântă inimă și spune</a:t>
            </a:r>
            <a:br/>
            <a:r>
              <a:t>Marea minune</a:t>
            </a:r>
            <a:br/>
            <a:r>
              <a:t>La toată lumea</a:t>
            </a:r>
            <a:br/>
            <a:r>
              <a:t>De dragostea Domnului.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Eu știu că Domnul este Sfânt</a:t>
            </a:r>
            <a:br/>
            <a:r>
              <a:t>Noi nu-L putem vedea</a:t>
            </a:r>
            <a:br/>
            <a:r>
              <a:t>El e-n lumina ochilor</a:t>
            </a:r>
            <a:br/>
            <a:r>
              <a:t>E-n inima mea și-a ta.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Eu știu că Domnul e aici</a:t>
            </a:r>
            <a:br/>
            <a:r>
              <a:t>Mă ține să nu cad</a:t>
            </a:r>
            <a:br/>
            <a:r>
              <a:t>El e cu noi la orice pas</a:t>
            </a:r>
            <a:br/>
            <a:r>
              <a:t>Ne scapă din necaz.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Eu știu că Domnul e Păstor</a:t>
            </a:r>
            <a:br/>
            <a:r>
              <a:t>E-al meu Mântuitor</a:t>
            </a:r>
            <a:br/>
            <a:r>
              <a:t>Și munții de s-ar clătina</a:t>
            </a:r>
            <a:br/>
            <a:r>
              <a:t>El poartă grija mea.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