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Eu mă încred în Domnul meu</a:t>
            </a:r>
            <a:br/>
            <a:r>
              <a:t>Prin orișice furtună</a:t>
            </a:r>
            <a:br/>
            <a:r>
              <a:t>În mâna Lui e sorțul meu</a:t>
            </a:r>
            <a:br/>
            <a:r>
              <a:t>De-i vreme rea sau bună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Să-mi fie noaptea cât de grea</a:t>
            </a:r>
            <a:br/>
            <a:r>
              <a:t>Inima mea Îți va cânta</a:t>
            </a:r>
            <a:br/>
            <a:r>
              <a:t>Lui Isus eu mă voi ruga</a:t>
            </a:r>
            <a:br/>
            <a:r>
              <a:t>Să-mi dea putere în ziua grea.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Să-mi fie noaptea cât de grea</a:t>
            </a:r>
            <a:br/>
            <a:r>
              <a:t>Inima mea Îți va cânta</a:t>
            </a:r>
            <a:br/>
            <a:r>
              <a:t>Lui Isus eu mă voi ruga</a:t>
            </a:r>
            <a:br/>
            <a:r>
              <a:t>Să-mi dea putere în ziua grea.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Eu mă încred în Domnul meu</a:t>
            </a:r>
            <a:br/>
            <a:r>
              <a:t>La ușă când îmi bate</a:t>
            </a:r>
            <a:br/>
            <a:r>
              <a:t>Satan' cu-amenințarea sa</a:t>
            </a:r>
            <a:br/>
            <a:r>
              <a:t>Isus de el mă scapă.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Să-mi fie noaptea cât de grea</a:t>
            </a:r>
            <a:br/>
            <a:r>
              <a:t>Inima mea Îți va cânta</a:t>
            </a:r>
            <a:br/>
            <a:r>
              <a:t>Lui Isus eu mă voi ruga</a:t>
            </a:r>
            <a:br/>
            <a:r>
              <a:t>Să-mi dea putere în ziua grea.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Eu mă încred în Domnul meu</a:t>
            </a:r>
            <a:br/>
            <a:r>
              <a:t>Credința când mi-o încearcă</a:t>
            </a:r>
            <a:br/>
            <a:r>
              <a:t>A lumii valuri tot mereu</a:t>
            </a:r>
            <a:br/>
            <a:r>
              <a:t>Cercând să mi-o slăbească.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Să-mi fie noaptea cât de grea</a:t>
            </a:r>
            <a:br/>
            <a:r>
              <a:t>Inima mea Îți va cânta</a:t>
            </a:r>
            <a:br/>
            <a:r>
              <a:t>Lui Isus eu mă voi ruga</a:t>
            </a:r>
            <a:br/>
            <a:r>
              <a:t>Să-mi dea putere în ziua grea.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Eu mă încred în Domnul meu</a:t>
            </a:r>
            <a:br/>
            <a:r>
              <a:t>Când inima-i zdrobită</a:t>
            </a:r>
            <a:br/>
            <a:r>
              <a:t>Doar El o știe mângâia</a:t>
            </a:r>
            <a:br/>
            <a:r>
              <a:t>Și-mi dă iar biruință.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Să-mi fie noaptea cât de grea</a:t>
            </a:r>
            <a:br/>
            <a:r>
              <a:t>Inima mea Îți va cânta</a:t>
            </a:r>
            <a:br/>
            <a:r>
              <a:t>Lui Isus eu mă voi ruga</a:t>
            </a:r>
            <a:br/>
            <a:r>
              <a:t>Să-mi dea putere în ziua grea.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Eu mă încred în Domnul meu</a:t>
            </a:r>
            <a:br/>
            <a:r>
              <a:t>Și-n harul ce mă ține</a:t>
            </a:r>
            <a:br/>
            <a:r>
              <a:t>Când acest har se va sfârși</a:t>
            </a:r>
            <a:br/>
            <a:r>
              <a:t>Ne va lua la sine.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