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Ferice omul cel iertat,</a:t>
            </a:r>
            <a:br/>
            <a:r>
              <a:t>Iertat de orișice păcat.</a:t>
            </a:r>
            <a:br/>
            <a:r>
              <a:t>Ferice omul cel scăpat</a:t>
            </a:r>
            <a:br/>
            <a:r>
              <a:t>Oricât ar fi de vinovat.</a:t>
            </a:r>
            <a:br/>
            <a:r>
              <a:t>Iertat de-a mea fărădelege</a:t>
            </a:r>
            <a:br/>
            <a:r>
              <a:t>De Domnul sunt răscumpărat.</a:t>
            </a:r>
            <a:br/>
            <a:r>
              <a:t>Iubirea Lui cine-o-nțelege?</a:t>
            </a:r>
            <a:br/>
            <a:r>
              <a:t>/: La sânul Lui eu sunt purtat.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Trecut-a vreme-ndelungată</a:t>
            </a:r>
            <a:br/>
            <a:r>
              <a:t>Lăuntrul meu se frământa</a:t>
            </a:r>
            <a:br/>
            <a:r>
              <a:t>În juru-mi noapte-ntunecată</a:t>
            </a:r>
            <a:br/>
            <a:r>
              <a:t>Căci mâna Ta mă apăsa.</a:t>
            </a:r>
            <a:br/>
            <a:r>
              <a:t>Ți-am spus atunci a mea durere</a:t>
            </a:r>
            <a:br/>
            <a:r>
              <a:t>Păcatul meu nu l-am ascuns</a:t>
            </a:r>
            <a:br/>
            <a:r>
              <a:t>Și-așa primit-am mângâiere</a:t>
            </a:r>
            <a:br/>
            <a:r>
              <a:t>/: Prin Fiul Tău ce-a fost străpuns.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pace sunt acum cu Tine</a:t>
            </a:r>
            <a:br/>
            <a:r>
              <a:t>Chiar ape mari de s-ar vărsa</a:t>
            </a:r>
            <a:br/>
            <a:r>
              <a:t>Și val năpraznic peste mine</a:t>
            </a:r>
            <a:br/>
            <a:r>
              <a:t>Înfuriat s-ar revărsa,</a:t>
            </a:r>
            <a:br/>
            <a:r>
              <a:t>Pe mine nu mă vor atinge</a:t>
            </a:r>
            <a:br/>
            <a:r>
              <a:t>Căci Tu ești izbăvirea mea.</a:t>
            </a:r>
            <a:br/>
            <a:r>
              <a:t>Văpaie mare Tu vei stinge</a:t>
            </a:r>
            <a:br/>
            <a:r>
              <a:t>/: În Tine e nădejdea mea.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Eu, zice Domnul, voi avea</a:t>
            </a:r>
            <a:br/>
            <a:r>
              <a:t>Privirea Mea asupra ta.</a:t>
            </a:r>
            <a:br/>
            <a:r>
              <a:t>Te voi purta pe calea Mea,</a:t>
            </a:r>
            <a:br/>
            <a:r>
              <a:t>Te-oi sfătui și îndrepta,</a:t>
            </a:r>
            <a:br/>
            <a:r>
              <a:t>Ferice omul cel iertat</a:t>
            </a:r>
            <a:br/>
            <a:r>
              <a:t>Iertat de orișice păcat</a:t>
            </a:r>
            <a:br/>
            <a:r>
              <a:t>Ferice omul cel scăpat</a:t>
            </a:r>
            <a:br/>
            <a:r>
              <a:t>/: Oricât ar fi de vinovat.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